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Extra Bold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VITConnect: Your AI-Powered Campus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7587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VITConnect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740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Team Techy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3644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Jaishwanth A, 21MID0149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6924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Keshav Sharma, 21MID0182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0205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 Ganesh, 21MID0176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Introducing VITConnect - Revolutionizing Campus Experiences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Streamlined Access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VITConnect helps students easily access vital information about their university, including academics, resources, events, and more.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Personalized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With AI-powered assistance, VITConnect provides personalized recommendations and support tailored to each student's individual needs.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Streamline Access to Academic Resources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Study Guides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VITConnect makes it easy to find course materials, lecture notes, and study guides.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Faculty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 instant access to professor contact information, office hours, and teaching styles.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Online Resources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 to online libraries, databases, and learning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296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Personalized Study Recommendations and Motivation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0461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4504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Chatbot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995029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VITConnect has a Chatbot where students can get their queries 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450461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4504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Motivational Tips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995029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Receive motivational quotes, productivity hacks, and study strategies to stay focused and inspired.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8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Stay Informed with Campus News and Announcements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4062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Campus Events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69047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 notifications about upcoming events, workshops, and presentations.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54062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Important Updates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690479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Stay informed about important announcements, deadlines, and changes.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748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Explore Cafeteria Menus and Dining Options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33256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Daily Menus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505741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 the daily menus for all campus cafeterias and dining halls.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1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Get the Scoop on Riviera Events and Activities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7908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405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Riviera Events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89632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Discover upcoming events, concerts, performances, and social gatherings at Riviera.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9360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Ticket Information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71083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 details about event dates, times, locations, and ticket purchase options.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05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Intuitive Natural Language Processing for Quick Answers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03323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071" y="3621881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2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Smart Queries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750469"/>
            <a:ext cx="80106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VITConnect uses NLP to understand your questions, even in informal language.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435328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39685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758" y="4823579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Instant Results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5114092"/>
            <a:ext cx="4733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 accurate and relevant information instantly.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71690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76048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3592" y="6187202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987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Seamless Interaction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477714"/>
            <a:ext cx="55448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Enjoy a natural and intuitive conversational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10224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Seamless Integration with Student Life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5174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App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VITConnect is available as a convenient mobile app for easy access on the go.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85221" y="4989552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4329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Student Portal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5221" y="6511766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VITConnect connects to the student portal for quick access to important information.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2025-02-04T12:53:45Z</dcterms:created>
  <dcterms:modified xsi:type="dcterms:W3CDTF">2025-02-04T12:53:45Z</dcterms:modified>
</cp:coreProperties>
</file>